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5F75-846F-7674-AC5A-5F650775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1078" y="2285957"/>
            <a:ext cx="9144000" cy="105096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574D9-926B-DF05-26D1-515B9E59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078" y="3429000"/>
            <a:ext cx="9144000" cy="96002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E927-72AC-AC61-9F29-C409F73523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67909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505A1-D52A-88C1-2F3F-A3A85D13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73626" y="6669156"/>
            <a:ext cx="6808304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7125AC-7D01-AB61-E9B3-14047A9BAB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29194" y="6679096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FAC9-F1B0-0101-655D-58C10073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52CB-ECAB-29D3-4D51-06A13A910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110EB-6529-734B-15EA-E22C2637D8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67909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946805-2A99-A39E-C9A6-8EE2AEB082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73626" y="6669156"/>
            <a:ext cx="6808304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0ABC9-674F-CE00-7C8B-BF4B90910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29194" y="6679096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28E1-A0C1-9B8A-0240-E3E7F2FFA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991" y="1630016"/>
            <a:ext cx="9144000" cy="72555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2BF6-1066-B04C-DBB0-DAB1BB1F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991" y="2524539"/>
            <a:ext cx="9144000" cy="25543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23C2B-47BF-497E-23E8-1D48AD18DC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20201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DFF63-2916-48AB-5628-223EDF0EF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2817" y="6192078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02E7B-0D76-C6C2-B85D-8B64B5C37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81939" y="6192078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8B4D-FEBA-B15B-EA96-ED71A3E1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540"/>
            <a:ext cx="77293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A8ABE-E3B6-0E66-ACD5-D27D5C04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CDFB7-AD26-4433-FD78-96D5308F09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20201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F1A8C-947C-93AF-733A-B8D8F62A0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2817" y="6192078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5C776-2B4B-5BCB-41E4-3E8477FAF8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81939" y="6192078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and red cover&#10;&#10;Description automatically generated">
            <a:extLst>
              <a:ext uri="{FF2B5EF4-FFF2-40B4-BE49-F238E27FC236}">
                <a16:creationId xmlns:a16="http://schemas.microsoft.com/office/drawing/2014/main" id="{EDA92946-40F1-798D-3A03-77C58ED350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39756" y="-1"/>
            <a:ext cx="122317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2F8296-162C-86E0-CCD3-260679B2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896" y="2256182"/>
            <a:ext cx="7103165" cy="5922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2FF8C-F678-BD52-CD0B-1E20EEF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0897" y="3025590"/>
            <a:ext cx="6496878" cy="1967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19C9D-C8C7-DAF2-F4C6-06BF3A7D9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679096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4E4C47-7F4C-ECA1-C1E8-A223DE6C5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73626" y="6669156"/>
            <a:ext cx="6808304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1796738-0AF5-A016-48FD-228B5FF8A4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29194" y="6679096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and white screen&#10;&#10;Description automatically generated">
            <a:extLst>
              <a:ext uri="{FF2B5EF4-FFF2-40B4-BE49-F238E27FC236}">
                <a16:creationId xmlns:a16="http://schemas.microsoft.com/office/drawing/2014/main" id="{6280375D-4FF1-A667-B961-994C27CAEF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30F39-15EA-E2F8-85C7-4CA794938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540"/>
            <a:ext cx="88524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38923-DA84-D849-9B67-5A90FF098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4101"/>
            <a:ext cx="10515600" cy="1893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7FD7D-3A91-5B2E-5968-3CBFC2D103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202018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4C696C-664C-9DD0-147F-351EB3E1E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2817" y="6192078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2940147-F9A5-801B-81D0-B842714308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81939" y="6192078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FC8-1CFB-2A02-5825-79B22C18E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944A2-D588-BD92-59D1-4AF791C2E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D161-078C-2F60-C9D0-DF80B6619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8E038-2582-C93C-FB4E-16E49AB36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6</cp:revision>
  <dcterms:created xsi:type="dcterms:W3CDTF">2023-08-30T20:05:52Z</dcterms:created>
  <dcterms:modified xsi:type="dcterms:W3CDTF">2023-09-06T20:06:40Z</dcterms:modified>
</cp:coreProperties>
</file>